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0" autoAdjust="0"/>
    <p:restoredTop sz="94660"/>
  </p:normalViewPr>
  <p:slideViewPr>
    <p:cSldViewPr>
      <p:cViewPr varScale="1">
        <p:scale>
          <a:sx n="69" d="100"/>
          <a:sy n="69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carta.msn.com/encyclopedia_701610462/u_s_-iraq_war.html" TargetMode="External"/><Relationship Id="rId2" Type="http://schemas.openxmlformats.org/officeDocument/2006/relationships/hyperlink" Target="http://www.scaruffi.com/politics/leader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history 2003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Bryan Belknap</a:t>
            </a:r>
          </a:p>
          <a:p>
            <a:r>
              <a:rPr lang="en-US" dirty="0" smtClean="0"/>
              <a:t>A4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world leaders</a:t>
            </a:r>
          </a:p>
          <a:p>
            <a:pPr lvl="1"/>
            <a:r>
              <a:rPr lang="en-US" dirty="0" smtClean="0"/>
              <a:t>Argentina: Cristina Fernandez`, Croatia: Ivo Sanader, Kenya: Mwai Kibaki, Turkey: Recep Tayyip Erdogan    Note: They were all chosen by elections</a:t>
            </a:r>
          </a:p>
          <a:p>
            <a:r>
              <a:rPr lang="en-US" dirty="0" smtClean="0"/>
              <a:t>This year marked the start of military action in Iraq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 and 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http://www.scaruffi.com/politics/leaders.html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http://encarta.msn.com/encyclopedia_701610462/u_s_-iraq_war.html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69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World history 2003</vt:lpstr>
      <vt:lpstr>Politics</vt:lpstr>
      <vt:lpstr>Economy</vt:lpstr>
      <vt:lpstr>Statistics</vt:lpstr>
      <vt:lpstr>Natural Disasters</vt:lpstr>
      <vt:lpstr>Inventions and Technology</vt:lpstr>
      <vt:lpstr>Recreation and Leisure</vt:lpstr>
      <vt:lpstr>Sports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history 2003</dc:title>
  <dc:creator/>
  <cp:lastModifiedBy>bryanbelknap</cp:lastModifiedBy>
  <cp:revision>9</cp:revision>
  <dcterms:created xsi:type="dcterms:W3CDTF">2006-08-16T00:00:00Z</dcterms:created>
  <dcterms:modified xsi:type="dcterms:W3CDTF">2009-09-10T20:05:49Z</dcterms:modified>
</cp:coreProperties>
</file>